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67" r:id="rId5"/>
    <p:sldId id="268" r:id="rId6"/>
    <p:sldId id="259" r:id="rId7"/>
    <p:sldId id="260" r:id="rId8"/>
    <p:sldId id="257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088749-59C8-4D5B-A9F3-778057BEAFCF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A03D45-ABE8-466D-AB12-1AA0BC8014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88749-59C8-4D5B-A9F3-778057BEAFCF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03D45-ABE8-466D-AB12-1AA0BC8014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088749-59C8-4D5B-A9F3-778057BEAFCF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A03D45-ABE8-466D-AB12-1AA0BC8014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88749-59C8-4D5B-A9F3-778057BEAFCF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03D45-ABE8-466D-AB12-1AA0BC8014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088749-59C8-4D5B-A9F3-778057BEAFCF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2A03D45-ABE8-466D-AB12-1AA0BC8014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88749-59C8-4D5B-A9F3-778057BEAFCF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03D45-ABE8-466D-AB12-1AA0BC8014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88749-59C8-4D5B-A9F3-778057BEAFCF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03D45-ABE8-466D-AB12-1AA0BC8014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88749-59C8-4D5B-A9F3-778057BEAFCF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03D45-ABE8-466D-AB12-1AA0BC8014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088749-59C8-4D5B-A9F3-778057BEAFCF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03D45-ABE8-466D-AB12-1AA0BC8014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88749-59C8-4D5B-A9F3-778057BEAFCF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03D45-ABE8-466D-AB12-1AA0BC8014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88749-59C8-4D5B-A9F3-778057BEAFCF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03D45-ABE8-466D-AB12-1AA0BC8014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2088749-59C8-4D5B-A9F3-778057BEAFCF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A03D45-ABE8-466D-AB12-1AA0BC8014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533400"/>
            <a:ext cx="6276532" cy="1959496"/>
          </a:xfrm>
        </p:spPr>
        <p:txBody>
          <a:bodyPr/>
          <a:lstStyle/>
          <a:p>
            <a:r>
              <a:rPr lang="en-GB" dirty="0" smtClean="0"/>
              <a:t>People who help us</a:t>
            </a:r>
            <a:endParaRPr lang="en-GB" dirty="0"/>
          </a:p>
        </p:txBody>
      </p:sp>
      <p:pic>
        <p:nvPicPr>
          <p:cNvPr id="4" name="Picture 3" descr="grandad-71012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284984"/>
            <a:ext cx="4871864" cy="322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nurses help people?</a:t>
            </a:r>
            <a:endParaRPr lang="en-GB" dirty="0"/>
          </a:p>
        </p:txBody>
      </p:sp>
      <p:pic>
        <p:nvPicPr>
          <p:cNvPr id="4" name="Content Placeholder 3" descr="nu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7152" y="1556792"/>
            <a:ext cx="6600733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llipop wo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700808"/>
            <a:ext cx="5630889" cy="3509392"/>
          </a:xfrm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" pitchFamily="34" charset="0"/>
              </a:rPr>
              <a:t>This is a crossing guard, or a ‘lollipop lady’. How do they help children?</a:t>
            </a:r>
            <a:endParaRPr lang="en-GB" sz="2400" dirty="0">
              <a:latin typeface="SassoonPrimar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Have you been to see a doctor?</a:t>
            </a:r>
            <a:br>
              <a:rPr lang="en-GB" dirty="0" smtClean="0"/>
            </a:br>
            <a:r>
              <a:rPr lang="en-GB" dirty="0" smtClean="0"/>
              <a:t>How did he or she help you?</a:t>
            </a:r>
            <a:endParaRPr lang="en-GB" dirty="0"/>
          </a:p>
        </p:txBody>
      </p:sp>
      <p:pic>
        <p:nvPicPr>
          <p:cNvPr id="4" name="Content Placeholder 3" descr="do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4307160" cy="432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Can you think of someone else who helps Children?</a:t>
            </a:r>
            <a:endParaRPr lang="en-GB" dirty="0"/>
          </a:p>
        </p:txBody>
      </p:sp>
      <p:pic>
        <p:nvPicPr>
          <p:cNvPr id="4" name="Picture 3" descr="mother-445008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501008"/>
            <a:ext cx="4344144" cy="2891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other-314113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552056" cy="2364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People in our families Help us</a:t>
            </a:r>
            <a:endParaRPr lang="en-GB" dirty="0"/>
          </a:p>
        </p:txBody>
      </p:sp>
      <p:pic>
        <p:nvPicPr>
          <p:cNvPr id="4" name="Content Placeholder 3" descr="bak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20444" y="1772817"/>
            <a:ext cx="3168352" cy="2376264"/>
          </a:xfrm>
        </p:spPr>
      </p:pic>
      <p:pic>
        <p:nvPicPr>
          <p:cNvPr id="6" name="Picture 5" descr="girl-362932_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933056"/>
            <a:ext cx="1853952" cy="2471936"/>
          </a:xfrm>
          <a:prstGeom prst="rect">
            <a:avLst/>
          </a:prstGeom>
        </p:spPr>
      </p:pic>
      <p:pic>
        <p:nvPicPr>
          <p:cNvPr id="8" name="Picture 7" descr="family-drinking-orange-juice-619144_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365104"/>
            <a:ext cx="3264024" cy="196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tudent_teacher_in_Ch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4369994" cy="3268960"/>
          </a:xfrm>
        </p:spPr>
      </p:pic>
      <p:pic>
        <p:nvPicPr>
          <p:cNvPr id="5" name="Picture 4" descr="male tea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564904"/>
            <a:ext cx="4756610" cy="3562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2514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Primary" pitchFamily="34" charset="0"/>
              </a:rPr>
              <a:t>How do teachers help us?</a:t>
            </a:r>
            <a:endParaRPr lang="en-GB" sz="3200" dirty="0">
              <a:latin typeface="SassoonPrimar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ldmi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4593"/>
            <a:ext cx="7239000" cy="4716902"/>
          </a:xfrm>
        </p:spPr>
      </p:pic>
      <p:sp>
        <p:nvSpPr>
          <p:cNvPr id="5" name="TextBox 4"/>
          <p:cNvSpPr txBox="1"/>
          <p:nvPr/>
        </p:nvSpPr>
        <p:spPr>
          <a:xfrm>
            <a:off x="683568" y="620688"/>
            <a:ext cx="720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Primary" pitchFamily="34" charset="0"/>
              </a:rPr>
              <a:t>Do any of you stay with  a childminder? How do they help?</a:t>
            </a:r>
            <a:endParaRPr lang="en-GB" sz="2000" dirty="0">
              <a:latin typeface="SassoonPrimary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this person help?</a:t>
            </a:r>
            <a:endParaRPr lang="en-GB" dirty="0"/>
          </a:p>
        </p:txBody>
      </p:sp>
      <p:pic>
        <p:nvPicPr>
          <p:cNvPr id="4" name="Content Placeholder 3" descr="Royal_Mail_postm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6450" y="1702594"/>
            <a:ext cx="4000500" cy="46609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terinarian-577826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6299" y="1609725"/>
            <a:ext cx="3460802" cy="4846638"/>
          </a:xfrm>
        </p:spPr>
      </p:pic>
      <p:sp>
        <p:nvSpPr>
          <p:cNvPr id="6" name="TextBox 5"/>
          <p:cNvSpPr txBox="1"/>
          <p:nvPr/>
        </p:nvSpPr>
        <p:spPr>
          <a:xfrm>
            <a:off x="611560" y="908720"/>
            <a:ext cx="6241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Primary" pitchFamily="34" charset="0"/>
              </a:rPr>
              <a:t>How do veterinarians (vets) help us?</a:t>
            </a:r>
            <a:endParaRPr lang="en-GB" sz="2800" dirty="0">
              <a:latin typeface="SassoonPrimar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Who are these helpers? </a:t>
            </a:r>
            <a:br>
              <a:rPr lang="en-GB" dirty="0" smtClean="0"/>
            </a:br>
            <a:r>
              <a:rPr lang="en-GB" dirty="0" smtClean="0"/>
              <a:t>What do they do?</a:t>
            </a:r>
            <a:endParaRPr lang="en-GB" dirty="0"/>
          </a:p>
        </p:txBody>
      </p:sp>
      <p:pic>
        <p:nvPicPr>
          <p:cNvPr id="4" name="Content Placeholder 3" descr="Manchester_Airport_Fire_Eng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communion-571991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332657"/>
            <a:ext cx="4608511" cy="3456383"/>
          </a:xfrm>
        </p:spPr>
      </p:pic>
      <p:pic>
        <p:nvPicPr>
          <p:cNvPr id="7" name="Picture 6" descr="pri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24944"/>
            <a:ext cx="4668011" cy="3501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620688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" pitchFamily="34" charset="0"/>
              </a:rPr>
              <a:t>These are religious leaders. They can be called priests, vicars, ministers, </a:t>
            </a:r>
          </a:p>
          <a:p>
            <a:r>
              <a:rPr lang="en-GB" sz="2400" dirty="0" smtClean="0">
                <a:latin typeface="SassoonPrimary" pitchFamily="34" charset="0"/>
              </a:rPr>
              <a:t>pastors ...</a:t>
            </a:r>
            <a:endParaRPr lang="en-GB" sz="2400" dirty="0">
              <a:latin typeface="SassoonPrimary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29309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SassoonPrimary" pitchFamily="34" charset="0"/>
              </a:rPr>
              <a:t>What are some things these people do to help us?</a:t>
            </a:r>
            <a:endParaRPr lang="en-GB" sz="2400" b="1" dirty="0">
              <a:latin typeface="SassoonPrimar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you know what these people do to help?</a:t>
            </a:r>
            <a:endParaRPr lang="en-GB" dirty="0"/>
          </a:p>
        </p:txBody>
      </p:sp>
      <p:pic>
        <p:nvPicPr>
          <p:cNvPr id="6" name="Content Placeholder 5" descr="police offic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863493"/>
            <a:ext cx="3261584" cy="45903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</TotalTime>
  <Words>130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People who help us</vt:lpstr>
      <vt:lpstr>People in our families Help us</vt:lpstr>
      <vt:lpstr>Slide 3</vt:lpstr>
      <vt:lpstr>Slide 4</vt:lpstr>
      <vt:lpstr>How does this person help?</vt:lpstr>
      <vt:lpstr>Slide 6</vt:lpstr>
      <vt:lpstr>Who are these helpers?  What do they do?</vt:lpstr>
      <vt:lpstr>Slide 8</vt:lpstr>
      <vt:lpstr>Do you know what these people do to help?</vt:lpstr>
      <vt:lpstr>How do nurses help people?</vt:lpstr>
      <vt:lpstr>Slide 11</vt:lpstr>
      <vt:lpstr>Have you been to see a doctor? How did he or she help you?</vt:lpstr>
      <vt:lpstr>Can you think of someone else who helps Children?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who help us</dc:title>
  <dc:creator>Jennifer</dc:creator>
  <cp:lastModifiedBy>Jennifer</cp:lastModifiedBy>
  <cp:revision>5</cp:revision>
  <dcterms:created xsi:type="dcterms:W3CDTF">2015-02-08T16:04:21Z</dcterms:created>
  <dcterms:modified xsi:type="dcterms:W3CDTF">2015-02-23T15:12:50Z</dcterms:modified>
</cp:coreProperties>
</file>